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0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r>
              <a:rPr lang="es-MX" sz="2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. Lenguaje de programaci</a:t>
            </a:r>
            <a:r>
              <a:rPr lang="es-ES" sz="26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.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Es un lenguaje de programaci</a:t>
            </a:r>
            <a:r>
              <a:rPr lang="es-ES" dirty="0" smtClean="0"/>
              <a:t>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 smtClean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 smtClean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 smtClean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.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</a:t>
            </a:r>
            <a:r>
              <a:rPr lang="es-ES" dirty="0" smtClean="0"/>
              <a:t>capa de </a:t>
            </a:r>
            <a:r>
              <a:rPr lang="es-ES" dirty="0"/>
              <a:t>los estándares en las tecnologías </a:t>
            </a:r>
            <a:r>
              <a:rPr lang="es-ES" dirty="0" smtClean="0"/>
              <a:t>para </a:t>
            </a:r>
            <a:r>
              <a:rPr lang="es-ES" dirty="0"/>
              <a:t>web, dos de las cuales son </a:t>
            </a:r>
            <a:r>
              <a:rPr lang="es-ES" dirty="0" smtClean="0"/>
              <a:t>HTML </a:t>
            </a:r>
            <a:r>
              <a:rPr lang="es-ES" dirty="0"/>
              <a:t>y </a:t>
            </a:r>
            <a:r>
              <a:rPr lang="es-ES" dirty="0" smtClean="0"/>
              <a:t>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37" y="2529323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/>
              <a:t>&lt;p&gt;Player 1: Chris&lt;/p&gt;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smtClean="0"/>
              <a:t>Ejemplo1.html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/>
              <a:t>p </a:t>
            </a:r>
            <a:endParaRPr lang="es-ES_tradnl" dirty="0" smtClean="0"/>
          </a:p>
          <a:p>
            <a:r>
              <a:rPr lang="es-ES_tradnl" dirty="0" smtClean="0"/>
              <a:t>{ </a:t>
            </a:r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font-family</a:t>
            </a:r>
            <a:r>
              <a:rPr lang="es-ES_tradnl" dirty="0"/>
              <a:t>: '</a:t>
            </a:r>
            <a:r>
              <a:rPr lang="es-ES_tradnl" dirty="0" err="1"/>
              <a:t>helvetica</a:t>
            </a:r>
            <a:r>
              <a:rPr lang="es-ES_tradnl" dirty="0"/>
              <a:t> </a:t>
            </a:r>
            <a:r>
              <a:rPr lang="es-ES_tradnl" dirty="0" err="1"/>
              <a:t>neue</a:t>
            </a:r>
            <a:r>
              <a:rPr lang="es-ES_tradnl" dirty="0"/>
              <a:t>', </a:t>
            </a:r>
            <a:r>
              <a:rPr lang="es-ES_tradnl" dirty="0" err="1"/>
              <a:t>helvetica</a:t>
            </a:r>
            <a:r>
              <a:rPr lang="es-ES_tradnl" dirty="0"/>
              <a:t>, </a:t>
            </a:r>
            <a:r>
              <a:rPr lang="es-ES_tradnl" dirty="0" err="1"/>
              <a:t>sans-serif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letter-spacing</a:t>
            </a:r>
            <a:r>
              <a:rPr lang="es-ES_tradnl" dirty="0"/>
              <a:t>: 1px;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text-transform</a:t>
            </a:r>
            <a:r>
              <a:rPr lang="es-ES_tradnl" dirty="0"/>
              <a:t>: </a:t>
            </a:r>
            <a:r>
              <a:rPr lang="es-ES_tradnl" dirty="0" err="1"/>
              <a:t>uppercase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text-align</a:t>
            </a:r>
            <a:r>
              <a:rPr lang="es-ES_tradnl" dirty="0"/>
              <a:t>: center;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border</a:t>
            </a:r>
            <a:r>
              <a:rPr lang="es-ES_tradnl" dirty="0"/>
              <a:t>: 2px </a:t>
            </a:r>
            <a:r>
              <a:rPr lang="es-ES_tradnl" dirty="0" err="1"/>
              <a:t>solid</a:t>
            </a:r>
            <a:r>
              <a:rPr lang="es-ES_tradnl" dirty="0"/>
              <a:t> </a:t>
            </a:r>
            <a:r>
              <a:rPr lang="es-ES_tradnl" dirty="0" err="1"/>
              <a:t>rgba</a:t>
            </a:r>
            <a:r>
              <a:rPr lang="es-ES_tradnl" dirty="0"/>
              <a:t>(0,0,200,0.6); </a:t>
            </a:r>
            <a:endParaRPr lang="es-ES_tradnl" dirty="0" smtClean="0"/>
          </a:p>
          <a:p>
            <a:r>
              <a:rPr lang="es-ES_tradnl" dirty="0" smtClean="0"/>
              <a:t>  </a:t>
            </a:r>
            <a:r>
              <a:rPr lang="es-ES_tradnl" dirty="0" err="1" smtClean="0"/>
              <a:t>background</a:t>
            </a:r>
            <a:r>
              <a:rPr lang="es-ES_tradnl" dirty="0"/>
              <a:t>: </a:t>
            </a:r>
            <a:r>
              <a:rPr lang="es-ES_tradnl" dirty="0" err="1"/>
              <a:t>rgba</a:t>
            </a:r>
            <a:r>
              <a:rPr lang="es-ES_tradnl" dirty="0"/>
              <a:t>(0,0,200,0.3);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color</a:t>
            </a:r>
            <a:r>
              <a:rPr lang="es-ES_tradnl" dirty="0"/>
              <a:t>: </a:t>
            </a:r>
            <a:r>
              <a:rPr lang="es-ES_tradnl" dirty="0" err="1"/>
              <a:t>rgba</a:t>
            </a:r>
            <a:r>
              <a:rPr lang="es-ES_tradnl" dirty="0"/>
              <a:t>(0,0,200,0.6);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box-</a:t>
            </a:r>
            <a:r>
              <a:rPr lang="es-ES_tradnl" dirty="0" err="1" smtClean="0"/>
              <a:t>shadow</a:t>
            </a:r>
            <a:r>
              <a:rPr lang="es-ES_tradnl" dirty="0"/>
              <a:t>: 1px 1px 2px </a:t>
            </a:r>
            <a:r>
              <a:rPr lang="es-ES_tradnl" dirty="0" err="1"/>
              <a:t>rgba</a:t>
            </a:r>
            <a:r>
              <a:rPr lang="es-ES_tradnl" dirty="0"/>
              <a:t>(0,0,200,0.4);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border-radius</a:t>
            </a:r>
            <a:r>
              <a:rPr lang="es-ES_tradnl" dirty="0"/>
              <a:t>: 10px; </a:t>
            </a:r>
            <a:r>
              <a:rPr lang="es-ES_tradnl" dirty="0" err="1"/>
              <a:t>padding</a:t>
            </a:r>
            <a:r>
              <a:rPr lang="es-ES_tradnl" dirty="0"/>
              <a:t>: 3px 10px;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</a:t>
            </a:r>
            <a:r>
              <a:rPr lang="es-ES_tradnl" dirty="0" err="1" smtClean="0"/>
              <a:t>display</a:t>
            </a:r>
            <a:r>
              <a:rPr lang="es-ES_tradnl" dirty="0"/>
              <a:t>: </a:t>
            </a:r>
            <a:r>
              <a:rPr lang="es-ES_tradnl" dirty="0" err="1"/>
              <a:t>inline</a:t>
            </a:r>
            <a:r>
              <a:rPr lang="es-ES_tradnl" dirty="0"/>
              <a:t>-block; </a:t>
            </a:r>
            <a:r>
              <a:rPr lang="es-ES_tradnl" dirty="0" err="1"/>
              <a:t>cursor:pointer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/>
              <a:t>var</a:t>
            </a:r>
            <a:r>
              <a:rPr lang="es-ES_tradnl" dirty="0"/>
              <a:t> para = </a:t>
            </a:r>
            <a:r>
              <a:rPr lang="es-ES_tradnl" dirty="0" err="1"/>
              <a:t>document.querySelector</a:t>
            </a:r>
            <a:r>
              <a:rPr lang="es-ES_tradnl" dirty="0"/>
              <a:t>('p'); </a:t>
            </a:r>
            <a:endParaRPr lang="es-ES_tradnl" dirty="0" smtClean="0"/>
          </a:p>
          <a:p>
            <a:endParaRPr lang="es-ES_tradnl" dirty="0"/>
          </a:p>
          <a:p>
            <a:r>
              <a:rPr lang="es-ES_tradnl" dirty="0" err="1" smtClean="0"/>
              <a:t>para.addEventListener</a:t>
            </a:r>
            <a:r>
              <a:rPr lang="es-ES_tradnl" dirty="0"/>
              <a:t>('</a:t>
            </a:r>
            <a:r>
              <a:rPr lang="es-ES_tradnl" dirty="0" err="1"/>
              <a:t>click</a:t>
            </a:r>
            <a:r>
              <a:rPr lang="es-ES_tradnl" dirty="0"/>
              <a:t>', </a:t>
            </a:r>
            <a:r>
              <a:rPr lang="es-ES_tradnl" dirty="0" err="1"/>
              <a:t>updateName</a:t>
            </a:r>
            <a:r>
              <a:rPr lang="es-ES_tradnl" dirty="0"/>
              <a:t>); 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dirty="0" err="1" smtClean="0"/>
              <a:t>function</a:t>
            </a:r>
            <a:r>
              <a:rPr lang="es-ES_tradnl" dirty="0" smtClean="0"/>
              <a:t> </a:t>
            </a:r>
            <a:r>
              <a:rPr lang="es-ES_tradnl" dirty="0" err="1"/>
              <a:t>updateName</a:t>
            </a:r>
            <a:r>
              <a:rPr lang="es-ES_tradnl" dirty="0"/>
              <a:t>() { </a:t>
            </a:r>
          </a:p>
          <a:p>
            <a:r>
              <a:rPr lang="es-ES_tradnl" dirty="0" smtClean="0"/>
              <a:t>     </a:t>
            </a:r>
            <a:r>
              <a:rPr lang="es-ES_tradnl" dirty="0" err="1" smtClean="0"/>
              <a:t>var</a:t>
            </a:r>
            <a:r>
              <a:rPr lang="es-ES_tradnl" dirty="0" smtClean="0"/>
              <a:t> </a:t>
            </a:r>
            <a:r>
              <a:rPr lang="es-ES_tradnl" dirty="0" err="1"/>
              <a:t>name</a:t>
            </a:r>
            <a:r>
              <a:rPr lang="es-ES_tradnl" dirty="0"/>
              <a:t> = </a:t>
            </a:r>
            <a:r>
              <a:rPr lang="es-ES_tradnl" dirty="0" err="1"/>
              <a:t>prompt</a:t>
            </a:r>
            <a:r>
              <a:rPr lang="es-ES_tradnl" dirty="0"/>
              <a:t>('</a:t>
            </a:r>
            <a:r>
              <a:rPr lang="es-ES_tradnl" dirty="0" err="1"/>
              <a:t>Enter</a:t>
            </a:r>
            <a:r>
              <a:rPr lang="es-ES_tradnl" dirty="0"/>
              <a:t> a new </a:t>
            </a:r>
            <a:r>
              <a:rPr lang="es-ES_tradnl" dirty="0" err="1"/>
              <a:t>name</a:t>
            </a:r>
            <a:r>
              <a:rPr lang="es-ES_tradnl" dirty="0"/>
              <a:t>'); </a:t>
            </a:r>
            <a:endParaRPr lang="es-ES_tradnl" dirty="0" smtClean="0"/>
          </a:p>
          <a:p>
            <a:r>
              <a:rPr lang="es-ES_tradnl" dirty="0"/>
              <a:t> </a:t>
            </a:r>
            <a:r>
              <a:rPr lang="es-ES_tradnl" dirty="0" smtClean="0"/>
              <a:t>    </a:t>
            </a:r>
            <a:r>
              <a:rPr lang="es-ES_tradnl" dirty="0" err="1" smtClean="0"/>
              <a:t>para.textContent</a:t>
            </a:r>
            <a:r>
              <a:rPr lang="es-ES_tradnl" dirty="0" smtClean="0"/>
              <a:t> </a:t>
            </a:r>
            <a:r>
              <a:rPr lang="es-ES_tradnl" dirty="0"/>
              <a:t>= 'Player 1: ' + </a:t>
            </a:r>
            <a:r>
              <a:rPr lang="es-ES_tradnl" dirty="0" err="1"/>
              <a:t>name</a:t>
            </a:r>
            <a:r>
              <a:rPr lang="es-ES_tradnl" dirty="0"/>
              <a:t>; </a:t>
            </a:r>
            <a:endParaRPr lang="es-ES_tradnl" dirty="0" smtClean="0"/>
          </a:p>
          <a:p>
            <a:r>
              <a:rPr lang="es-ES_tradnl" dirty="0" smtClean="0"/>
              <a:t>}</a:t>
            </a:r>
            <a:endParaRPr lang="es-ES_tradnl" dirty="0"/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223</Words>
  <Application>Microsoft Macintosh PowerPoint</Application>
  <PresentationFormat>Presentación en pantalla (4:3)</PresentationFormat>
  <Paragraphs>36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41</cp:revision>
  <dcterms:created xsi:type="dcterms:W3CDTF">2019-01-28T17:21:52Z</dcterms:created>
  <dcterms:modified xsi:type="dcterms:W3CDTF">2019-02-06T20:21:39Z</dcterms:modified>
</cp:coreProperties>
</file>